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2bc5e0d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2bc5e0d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2bc5e0d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2bc5e0d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31cdc5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331cdc5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2bc5e0d3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32bc5e0d3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32bc5e0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32bc5e0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32bc5e0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32bc5e0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2bc5e0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2bc5e0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2bc5e0d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32bc5e0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2bc5e0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2bc5e0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2bc5e0d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32bc5e0d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2bc5e0d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32bc5e0d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fiket1@my.erau.edu" TargetMode="External"/><Relationship Id="rId4" Type="http://schemas.openxmlformats.org/officeDocument/2006/relationships/hyperlink" Target="mailto:phaklidn@my.erau.edu" TargetMode="External"/><Relationship Id="rId5" Type="http://schemas.openxmlformats.org/officeDocument/2006/relationships/hyperlink" Target="mailto:phaklidn@my.era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ERAU ASCEND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Space Grant Symposium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88" y="1084050"/>
            <a:ext cx="75152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Continuing from this semester: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Assemble TMS Boards and 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Fly payload and gather temperature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this data to construct a full temperature 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the flight after: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payload stabilization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a rev 2.0 of the TMS Board to feature new experiments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or Comments?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Thomas Fike or Nicodemus Phaklides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Thomas: </a:t>
            </a:r>
            <a:r>
              <a:rPr lang="en" u="sng">
                <a:solidFill>
                  <a:srgbClr val="0000FF"/>
                </a:solidFill>
                <a:hlinkClick r:id="rId3"/>
              </a:rPr>
              <a:t>fiket1@my.erau.edu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Nicodemus: </a:t>
            </a:r>
            <a:r>
              <a:rPr lang="en" u="sng">
                <a:solidFill>
                  <a:srgbClr val="0000FF"/>
                </a:solidFill>
                <a:hlinkClick r:id="rId4"/>
              </a:rPr>
              <a:t>phaklidn</a:t>
            </a:r>
            <a:r>
              <a:rPr lang="en" u="sng">
                <a:solidFill>
                  <a:srgbClr val="0000FF"/>
                </a:solidFill>
                <a:hlinkClick r:id="rId5"/>
              </a:rPr>
              <a:t>@my.erau.edu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Thomas Fike - Project Lead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Nicodemus Phaklides - Hardware Lead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Xander Picard - Consultant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Douglas Isenberg - Mentor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Goals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reliable data collection system to be used as a backbone for future experiments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comprehensive temperature model of the payload in high-altitude environments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more intuitive understanding of PCB design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 Structure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495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Insulating foam 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1” thick walls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Payload electronics are mounted via an </a:t>
            </a:r>
            <a:r>
              <a:rPr lang="en"/>
              <a:t>acrylic</a:t>
            </a:r>
            <a:r>
              <a:rPr lang="en"/>
              <a:t> plate inside the foam box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Proven safe and reliable, flight tested three times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31325" l="21678" r="31941" t="11196"/>
          <a:stretch/>
        </p:blipFill>
        <p:spPr>
          <a:xfrm>
            <a:off x="5264700" y="1152475"/>
            <a:ext cx="3297876" cy="306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Block Diagram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650" y="965775"/>
            <a:ext cx="639402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Thermistor Placements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1632" t="0"/>
          <a:stretch/>
        </p:blipFill>
        <p:spPr>
          <a:xfrm>
            <a:off x="1872800" y="941525"/>
            <a:ext cx="19726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775" y="941525"/>
            <a:ext cx="372429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TMS Board Design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249800" y="1121500"/>
            <a:ext cx="489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Regulates battery voltage to 5V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Interfaces thermistors with MUXs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Controls heating element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Interfaces with GPS module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TMS Board was designed in EAGLE 9.5.2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Made to fit on top of and interface with BeageBone Green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383" y="1160225"/>
            <a:ext cx="2046470" cy="28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20841" l="18152" r="13475" t="15867"/>
          <a:stretch/>
        </p:blipFill>
        <p:spPr>
          <a:xfrm>
            <a:off x="0" y="1160225"/>
            <a:ext cx="2329375" cy="28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TMS Board Testing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568525" y="1152475"/>
            <a:ext cx="526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Enough components were purchased to build a testing version of the board as well as a flight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and board construction halted due to COVID-19 precautions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31406" l="0" r="26475" t="20417"/>
          <a:stretch/>
        </p:blipFill>
        <p:spPr>
          <a:xfrm>
            <a:off x="138575" y="1183875"/>
            <a:ext cx="3429950" cy="299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Requirements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flight data for the </a:t>
            </a:r>
            <a:r>
              <a:rPr lang="en"/>
              <a:t>entirely</a:t>
            </a:r>
            <a:r>
              <a:rPr lang="en"/>
              <a:t> of the flight.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software shall continue operating even if an inflight reboot occurs.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data every 1 second.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is written in Python2 using the BBIO library from Adafruit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